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/>
    <p:restoredTop sz="94711"/>
  </p:normalViewPr>
  <p:slideViewPr>
    <p:cSldViewPr snapToGrid="0" snapToObjects="1">
      <p:cViewPr varScale="1">
        <p:scale>
          <a:sx n="109" d="100"/>
          <a:sy n="109" d="100"/>
        </p:scale>
        <p:origin x="192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962E-2AB8-5543-9465-AAB166FEE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032E1-FB99-734E-B312-7534FA938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5CE43-9364-E840-A658-5B132FB4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D2A31-6513-5649-BF86-B34EE050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D357-EADB-784C-95D6-EA3AA071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0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CA5F-19DA-EF4A-BEC2-F6617127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8BC0F-F2D3-1340-A6C4-8B7F41CDA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BC5FA-2375-7340-889D-5526FD68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0D33F-8DE4-7248-B7E9-3C049DA2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9E832-2E8C-E24A-83BF-194F76B2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A3CF1-0CB6-824A-ACD5-F7FFDA175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D76D8-3B72-D040-93F5-33FF7C8C8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78AE5-3CF9-AA4D-8F61-8CA49B0A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2C829-4C84-2740-9DB6-8D81BD27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63067-8957-714D-9E2E-1E4A8736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A2BF-106A-AC45-AA65-01478F22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3DEA7-0BB7-194B-B4E3-E9F28BFB7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63ED8-39E4-4440-AC5C-372B3AB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8DCD-9F12-CB4A-955F-FFAE7B28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076A8-57CC-6244-AFD5-13010C88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F4FC-7F14-D64B-9C7B-8CAE9A7F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C6BC9-1790-E74F-892F-E08A70BC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86CC0-3238-2442-9CCA-637D02D9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E5183-B588-8149-939F-01738557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1CBC3-28EC-E647-A624-12272525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0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9C4B-97D2-3245-9285-3983062B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E7C4-B1AA-C04C-84DD-347FD3A3D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737E5-481A-4945-B301-12BBB5318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E87FB-B688-C14D-9A92-34BB3A89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3597F-612E-1D47-8E2E-80D4D985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31FFC-2B8D-CD45-B56B-1D88A818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1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5A22-C2B8-784E-A957-74441A26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80482-817D-A04B-811F-606739D72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04AFC-8C0A-CB45-8E6B-094899B92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D9AC-7742-2940-B487-700B0C4E8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F210F-DC79-A74E-B628-6278551DA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6343A-416D-CA4D-A44B-5160F327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8BDCA-F978-894B-B0DE-C8D7DBC2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6B87C5-F6F4-6C4C-B4FF-C6DD02C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200F-D99C-1F4C-A065-36A413E3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E2EFB-41C8-5B48-978A-45EFD738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FC824-3DBF-E046-8EB1-BA970310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8938F-086A-3046-B07A-D7877748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1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B07A4-0456-AD4B-B90C-2418F0D5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D5740-D37F-BC40-BAF9-45F633A7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FC912-29D7-F443-948D-D1C60CC9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8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0CF4-3E64-CA4C-8FF8-98938A3F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9061-3FC3-2D43-9343-A23C37366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B6706-CA88-BD49-95EA-285975F7A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B3486-ABD9-FF40-8B13-E915566D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05DFA-1712-F549-94AE-874147CC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B4A2B-B9A1-C24B-BD0F-F9AC3A46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7607-C08F-4347-A871-545A16ED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4EE20-C19A-D943-8086-DB8F312EE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1C8BD-5F18-4542-B145-7CCB2C5F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651AD-D2E5-A04B-B603-73230186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22008-81DE-F146-9B00-2D6AD632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D1F67-3FEC-794A-AB89-F0ACDAC3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F11DE-CE44-E449-A101-D2CB2AB6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FC610-8E16-A14C-B7CE-58E48DF76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05F29-9729-DE46-8CFB-1F773492C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BEBA-97F7-A043-ACAA-6A597C70676F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59866-EE42-ED41-8857-FCC585EBF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A6B42-E66F-DD4E-8B96-2CC1731C6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31B6-F881-7D4B-80D0-2CCD6DC3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3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103599339">
            <a:hlinkClick r:id="" action="ppaction://media"/>
            <a:extLst>
              <a:ext uri="{FF2B5EF4-FFF2-40B4-BE49-F238E27FC236}">
                <a16:creationId xmlns:a16="http://schemas.microsoft.com/office/drawing/2014/main" id="{26400813-9272-5C44-9F5B-6B5072E34F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4599" y="710802"/>
            <a:ext cx="8158811" cy="4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67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Macintosh PowerPoint</Application>
  <PresentationFormat>Widescreen</PresentationFormat>
  <Paragraphs>0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Tsantles</dc:creator>
  <cp:lastModifiedBy>Taylor Tsantles</cp:lastModifiedBy>
  <cp:revision>3</cp:revision>
  <dcterms:created xsi:type="dcterms:W3CDTF">2018-09-21T14:16:23Z</dcterms:created>
  <dcterms:modified xsi:type="dcterms:W3CDTF">2018-09-21T14:57:34Z</dcterms:modified>
</cp:coreProperties>
</file>